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 autoAdjust="0"/>
    <p:restoredTop sz="94693" autoAdjust="0"/>
  </p:normalViewPr>
  <p:slideViewPr>
    <p:cSldViewPr snapToGrid="0" snapToObjects="1">
      <p:cViewPr>
        <p:scale>
          <a:sx n="125" d="100"/>
          <a:sy n="125" d="100"/>
        </p:scale>
        <p:origin x="-960" y="-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F93A-C204-C444-B933-C04A1CE80388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9352-7118-9046-92FE-0FCD6B611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p:transition xmlns:p14="http://schemas.microsoft.com/office/powerpoint/2010/main" spd="slow" advClick="0" advTm="700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F93A-C204-C444-B933-C04A1CE80388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9352-7118-9046-92FE-0FCD6B611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p:transition xmlns:p14="http://schemas.microsoft.com/office/powerpoint/2010/main" spd="slow" advClick="0" advTm="700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F93A-C204-C444-B933-C04A1CE80388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9352-7118-9046-92FE-0FCD6B611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p:transition xmlns:p14="http://schemas.microsoft.com/office/powerpoint/2010/main" spd="slow" advClick="0" advTm="700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F93A-C204-C444-B933-C04A1CE80388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9352-7118-9046-92FE-0FCD6B611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p:transition xmlns:p14="http://schemas.microsoft.com/office/powerpoint/2010/main" spd="slow" advClick="0" advTm="700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F93A-C204-C444-B933-C04A1CE80388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9352-7118-9046-92FE-0FCD6B611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p:transition xmlns:p14="http://schemas.microsoft.com/office/powerpoint/2010/main" spd="slow" advClick="0" advTm="700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F93A-C204-C444-B933-C04A1CE80388}" type="datetimeFigureOut">
              <a:rPr lang="en-US" smtClean="0"/>
              <a:t>7/3/13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9352-7118-9046-92FE-0FCD6B611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p:transition xmlns:p14="http://schemas.microsoft.com/office/powerpoint/2010/main" spd="slow" advClick="0" advTm="700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F93A-C204-C444-B933-C04A1CE80388}" type="datetimeFigureOut">
              <a:rPr lang="en-US" smtClean="0"/>
              <a:t>7/3/13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9352-7118-9046-92FE-0FCD6B611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p:transition xmlns:p14="http://schemas.microsoft.com/office/powerpoint/2010/main" spd="slow" advClick="0" advTm="700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F93A-C204-C444-B933-C04A1CE80388}" type="datetimeFigureOut">
              <a:rPr lang="en-US" smtClean="0"/>
              <a:t>7/3/13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9352-7118-9046-92FE-0FCD6B611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p:transition xmlns:p14="http://schemas.microsoft.com/office/powerpoint/2010/main" spd="slow" advClick="0" advTm="700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F93A-C204-C444-B933-C04A1CE80388}" type="datetimeFigureOut">
              <a:rPr lang="en-US" smtClean="0"/>
              <a:t>7/3/13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9352-7118-9046-92FE-0FCD6B611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p:transition xmlns:p14="http://schemas.microsoft.com/office/powerpoint/2010/main" spd="slow" advClick="0" advTm="700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F93A-C204-C444-B933-C04A1CE80388}" type="datetimeFigureOut">
              <a:rPr lang="en-US" smtClean="0"/>
              <a:t>7/3/13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9352-7118-9046-92FE-0FCD6B611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p:transition xmlns:p14="http://schemas.microsoft.com/office/powerpoint/2010/main" spd="slow" advClick="0" advTm="700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F93A-C204-C444-B933-C04A1CE80388}" type="datetimeFigureOut">
              <a:rPr lang="en-US" smtClean="0"/>
              <a:t>7/3/13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9352-7118-9046-92FE-0FCD6B611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p:transition xmlns:p14="http://schemas.microsoft.com/office/powerpoint/2010/main" spd="slow" advClick="0" advTm="700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FF93A-C204-C444-B933-C04A1CE80388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C9352-7118-9046-92FE-0FCD6B611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spd="slow" advClick="0" advTm="7000"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3665649"/>
      </p:ext>
    </p:extLst>
  </p:cSld>
  <p:clrMapOvr>
    <a:masterClrMapping/>
  </p:clrMapOvr>
  <p:transition xmlns:p14="http://schemas.microsoft.com/office/powerpoint/2010/main" spd="slow" advClick="0" advTm="7000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1180125"/>
      </p:ext>
    </p:extLst>
  </p:cSld>
  <p:clrMapOvr>
    <a:masterClrMapping/>
  </p:clrMapOvr>
  <p:transition xmlns:p14="http://schemas.microsoft.com/office/powerpoint/2010/main" spd="slow" advClick="0" advTm="7000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9795503"/>
      </p:ext>
    </p:extLst>
  </p:cSld>
  <p:clrMapOvr>
    <a:masterClrMapping/>
  </p:clrMapOvr>
  <p:transition xmlns:p14="http://schemas.microsoft.com/office/powerpoint/2010/main" spd="slow" advClick="0" advTm="7000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2598973"/>
      </p:ext>
    </p:extLst>
  </p:cSld>
  <p:clrMapOvr>
    <a:masterClrMapping/>
  </p:clrMapOvr>
  <p:transition xmlns:p14="http://schemas.microsoft.com/office/powerpoint/2010/main" spd="slow" advClick="0" advTm="7000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3578247"/>
      </p:ext>
    </p:extLst>
  </p:cSld>
  <p:clrMapOvr>
    <a:masterClrMapping/>
  </p:clrMapOvr>
  <p:transition xmlns:p14="http://schemas.microsoft.com/office/powerpoint/2010/main" spd="slow" advClick="0" advTm="7000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1813235"/>
      </p:ext>
    </p:extLst>
  </p:cSld>
  <p:clrMapOvr>
    <a:masterClrMapping/>
  </p:clrMapOvr>
  <p:transition xmlns:p14="http://schemas.microsoft.com/office/powerpoint/2010/main" spd="slow" advClick="0" advTm="7000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0434559"/>
      </p:ext>
    </p:extLst>
  </p:cSld>
  <p:clrMapOvr>
    <a:masterClrMapping/>
  </p:clrMapOvr>
  <p:transition xmlns:p14="http://schemas.microsoft.com/office/powerpoint/2010/main" spd="slow" advClick="0" advTm="7000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0124242"/>
      </p:ext>
    </p:extLst>
  </p:cSld>
  <p:clrMapOvr>
    <a:masterClrMapping/>
  </p:clrMapOvr>
  <p:transition xmlns:p14="http://schemas.microsoft.com/office/powerpoint/2010/main" spd="slow" advClick="0" advTm="7000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0847400"/>
      </p:ext>
    </p:extLst>
  </p:cSld>
  <p:clrMapOvr>
    <a:masterClrMapping/>
  </p:clrMapOvr>
  <p:transition xmlns:p14="http://schemas.microsoft.com/office/powerpoint/2010/main" spd="slow" advClick="0" advTm="7000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9404530"/>
      </p:ext>
    </p:extLst>
  </p:cSld>
  <p:clrMapOvr>
    <a:masterClrMapping/>
  </p:clrMapOvr>
  <p:transition xmlns:p14="http://schemas.microsoft.com/office/powerpoint/2010/main" spd="slow" advClick="0" advTm="7000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0216922"/>
      </p:ext>
    </p:extLst>
  </p:cSld>
  <p:clrMapOvr>
    <a:masterClrMapping/>
  </p:clrMapOvr>
  <p:transition xmlns:p14="http://schemas.microsoft.com/office/powerpoint/2010/main" spd="slow" advClick="0" advTm="7000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1638228"/>
      </p:ext>
    </p:extLst>
  </p:cSld>
  <p:clrMapOvr>
    <a:masterClrMapping/>
  </p:clrMapOvr>
  <p:transition xmlns:p14="http://schemas.microsoft.com/office/powerpoint/2010/main" spd="slow" advClick="0" advTm="7000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tx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6287715"/>
      </p:ext>
    </p:extLst>
  </p:cSld>
  <p:clrMapOvr>
    <a:masterClrMapping/>
  </p:clrMapOvr>
  <p:transition xmlns:p14="http://schemas.microsoft.com/office/powerpoint/2010/main" spd="slow" advClick="0" advTm="7000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29</TotalTime>
  <Words>0</Words>
  <Application>Microsoft Macintosh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</dc:creator>
  <cp:lastModifiedBy>Mark</cp:lastModifiedBy>
  <cp:revision>7</cp:revision>
  <dcterms:created xsi:type="dcterms:W3CDTF">2013-06-30T03:06:07Z</dcterms:created>
  <dcterms:modified xsi:type="dcterms:W3CDTF">2013-07-04T01:11:08Z</dcterms:modified>
</cp:coreProperties>
</file>